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76" r:id="rId2"/>
    <p:sldId id="274" r:id="rId3"/>
    <p:sldId id="275" r:id="rId4"/>
    <p:sldId id="27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94" d="100"/>
          <a:sy n="94" d="100"/>
        </p:scale>
        <p:origin x="105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F7708D5-BF5D-1929-0E4D-E29D1869BB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A8705FD-CEFA-0477-66DB-E2B62A103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A9058ED-94C3-7A10-4F6D-84877952A7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/>
        </p:nvSpPr>
        <p:spPr>
          <a:xfrm>
            <a:off x="588736" y="3678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851670" y="2313943"/>
              <a:ext cx="744066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J’interprète un tableau à double entrée.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675918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235932"/>
            <a:ext cx="7886700" cy="652846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fr-FR" sz="3600" dirty="0"/>
              <a:t>Le sudoku : </a:t>
            </a:r>
            <a:endParaRPr lang="fr-FR" dirty="0"/>
          </a:p>
        </p:txBody>
      </p:sp>
      <p:graphicFrame>
        <p:nvGraphicFramePr>
          <p:cNvPr id="5" name="Objet 4">
            <a:extLst>
              <a:ext uri="{FF2B5EF4-FFF2-40B4-BE49-F238E27FC236}">
                <a16:creationId xmlns:a16="http://schemas.microsoft.com/office/drawing/2014/main" id="{2AAAD02A-1E9D-2639-BBC1-EC3EEA0D6F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1968644"/>
              </p:ext>
            </p:extLst>
          </p:nvPr>
        </p:nvGraphicFramePr>
        <p:xfrm>
          <a:off x="2423000" y="1485612"/>
          <a:ext cx="5762625" cy="471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762038" imgH="4717429" progId="Word.Document.12">
                  <p:embed/>
                </p:oleObj>
              </mc:Choice>
              <mc:Fallback>
                <p:oleObj name="Document" r:id="rId2" imgW="5762038" imgH="471742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23000" y="1485612"/>
                        <a:ext cx="5762625" cy="4718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Ellipse 5">
            <a:extLst>
              <a:ext uri="{FF2B5EF4-FFF2-40B4-BE49-F238E27FC236}">
                <a16:creationId xmlns:a16="http://schemas.microsoft.com/office/drawing/2014/main" id="{E8EAED83-2724-6CE6-FE87-76466DFCA1C2}"/>
              </a:ext>
            </a:extLst>
          </p:cNvPr>
          <p:cNvSpPr/>
          <p:nvPr/>
        </p:nvSpPr>
        <p:spPr>
          <a:xfrm>
            <a:off x="2604653" y="2779815"/>
            <a:ext cx="720000" cy="720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0B550C8-A907-851C-FF57-B463EF412139}"/>
              </a:ext>
            </a:extLst>
          </p:cNvPr>
          <p:cNvSpPr/>
          <p:nvPr/>
        </p:nvSpPr>
        <p:spPr>
          <a:xfrm>
            <a:off x="2632362" y="5229101"/>
            <a:ext cx="720000" cy="22245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07639CC-D4EB-CAF8-5867-E37D7C51A625}"/>
              </a:ext>
            </a:extLst>
          </p:cNvPr>
          <p:cNvSpPr/>
          <p:nvPr/>
        </p:nvSpPr>
        <p:spPr>
          <a:xfrm rot="7906347">
            <a:off x="4787734" y="4146468"/>
            <a:ext cx="720000" cy="22245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riangle isocèle 10">
            <a:extLst>
              <a:ext uri="{FF2B5EF4-FFF2-40B4-BE49-F238E27FC236}">
                <a16:creationId xmlns:a16="http://schemas.microsoft.com/office/drawing/2014/main" id="{5DCB3D7A-A045-FA18-850E-37BEA30898E4}"/>
              </a:ext>
            </a:extLst>
          </p:cNvPr>
          <p:cNvSpPr/>
          <p:nvPr/>
        </p:nvSpPr>
        <p:spPr>
          <a:xfrm rot="18911367">
            <a:off x="3530929" y="2641274"/>
            <a:ext cx="720000" cy="7200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riangle isocèle 11">
            <a:extLst>
              <a:ext uri="{FF2B5EF4-FFF2-40B4-BE49-F238E27FC236}">
                <a16:creationId xmlns:a16="http://schemas.microsoft.com/office/drawing/2014/main" id="{C5076997-05E9-16B8-210C-CCCCEB66CC83}"/>
              </a:ext>
            </a:extLst>
          </p:cNvPr>
          <p:cNvSpPr/>
          <p:nvPr/>
        </p:nvSpPr>
        <p:spPr>
          <a:xfrm rot="1411325">
            <a:off x="5932834" y="1658395"/>
            <a:ext cx="720000" cy="7200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isocèle 12">
            <a:extLst>
              <a:ext uri="{FF2B5EF4-FFF2-40B4-BE49-F238E27FC236}">
                <a16:creationId xmlns:a16="http://schemas.microsoft.com/office/drawing/2014/main" id="{4E25A6B7-B6C1-0FC8-DADE-BFD6446292FB}"/>
              </a:ext>
            </a:extLst>
          </p:cNvPr>
          <p:cNvSpPr/>
          <p:nvPr/>
        </p:nvSpPr>
        <p:spPr>
          <a:xfrm rot="590732">
            <a:off x="4843988" y="4893605"/>
            <a:ext cx="720000" cy="7200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50CF840-6D2E-6B88-680C-5875E0B74EBD}"/>
              </a:ext>
            </a:extLst>
          </p:cNvPr>
          <p:cNvSpPr/>
          <p:nvPr/>
        </p:nvSpPr>
        <p:spPr>
          <a:xfrm rot="20475660">
            <a:off x="2679427" y="1727424"/>
            <a:ext cx="645226" cy="64522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6EEE5C8-D200-4090-B54E-CB1E67943202}"/>
              </a:ext>
            </a:extLst>
          </p:cNvPr>
          <p:cNvSpPr/>
          <p:nvPr/>
        </p:nvSpPr>
        <p:spPr>
          <a:xfrm rot="944040">
            <a:off x="5923991" y="4949238"/>
            <a:ext cx="645226" cy="64522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Triangle isocèle 15">
            <a:extLst>
              <a:ext uri="{FF2B5EF4-FFF2-40B4-BE49-F238E27FC236}">
                <a16:creationId xmlns:a16="http://schemas.microsoft.com/office/drawing/2014/main" id="{FEE72E4D-6170-1A6D-7D80-E53B4B8905E8}"/>
              </a:ext>
            </a:extLst>
          </p:cNvPr>
          <p:cNvSpPr/>
          <p:nvPr/>
        </p:nvSpPr>
        <p:spPr>
          <a:xfrm rot="2118248">
            <a:off x="2702706" y="3828476"/>
            <a:ext cx="720000" cy="720000"/>
          </a:xfrm>
          <a:prstGeom prst="triangl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6224237D-5AA0-B8FE-4D53-0BB4E1F8C8C8}"/>
              </a:ext>
            </a:extLst>
          </p:cNvPr>
          <p:cNvSpPr/>
          <p:nvPr/>
        </p:nvSpPr>
        <p:spPr>
          <a:xfrm>
            <a:off x="3710047" y="4949860"/>
            <a:ext cx="720000" cy="720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C89AFBB-251D-110A-2E93-4505BBC5FEE3}"/>
              </a:ext>
            </a:extLst>
          </p:cNvPr>
          <p:cNvSpPr/>
          <p:nvPr/>
        </p:nvSpPr>
        <p:spPr>
          <a:xfrm rot="1418688">
            <a:off x="3766261" y="3942789"/>
            <a:ext cx="645226" cy="64522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822E3C8-0C33-198D-64C6-B5347C47C6F8}"/>
              </a:ext>
            </a:extLst>
          </p:cNvPr>
          <p:cNvSpPr/>
          <p:nvPr/>
        </p:nvSpPr>
        <p:spPr>
          <a:xfrm rot="308306">
            <a:off x="3710048" y="2005378"/>
            <a:ext cx="720000" cy="22245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1654C69C-93B5-66FD-8F31-FEABCC24DC00}"/>
              </a:ext>
            </a:extLst>
          </p:cNvPr>
          <p:cNvSpPr/>
          <p:nvPr/>
        </p:nvSpPr>
        <p:spPr>
          <a:xfrm>
            <a:off x="4824957" y="1690037"/>
            <a:ext cx="720000" cy="720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B679EC-9BF6-FA90-C1AA-29A63C35AF19}"/>
              </a:ext>
            </a:extLst>
          </p:cNvPr>
          <p:cNvSpPr/>
          <p:nvPr/>
        </p:nvSpPr>
        <p:spPr>
          <a:xfrm rot="20475660">
            <a:off x="4783234" y="2791053"/>
            <a:ext cx="645226" cy="645226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D4014CE-5902-6F70-E0C5-8E547B35FB3A}"/>
              </a:ext>
            </a:extLst>
          </p:cNvPr>
          <p:cNvSpPr/>
          <p:nvPr/>
        </p:nvSpPr>
        <p:spPr>
          <a:xfrm rot="19416898">
            <a:off x="5886603" y="3033069"/>
            <a:ext cx="720000" cy="222456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C1A69E79-3014-A590-41EC-2D40B05AF722}"/>
              </a:ext>
            </a:extLst>
          </p:cNvPr>
          <p:cNvSpPr/>
          <p:nvPr/>
        </p:nvSpPr>
        <p:spPr>
          <a:xfrm>
            <a:off x="5886603" y="3917129"/>
            <a:ext cx="720000" cy="720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759428D-3E5D-9A38-7D39-9D27CB030D3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138D052-84C1-7528-55D7-85A2181F2E52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F76653F-E7B5-0D72-1A30-DD3F914C692C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864F24-F795-4BA5-FC7D-E475C89C7D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C0DCC2-5611-E26A-8CE8-80668619C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6509" y="186154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Fiche sudoku : </a:t>
            </a:r>
            <a:endParaRPr lang="fr-FR" dirty="0"/>
          </a:p>
        </p:txBody>
      </p:sp>
      <p:graphicFrame>
        <p:nvGraphicFramePr>
          <p:cNvPr id="5" name="Objet 4">
            <a:extLst>
              <a:ext uri="{FF2B5EF4-FFF2-40B4-BE49-F238E27FC236}">
                <a16:creationId xmlns:a16="http://schemas.microsoft.com/office/drawing/2014/main" id="{EB09E37F-20C1-F3E4-5551-0F1AE85FEFB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23000" y="1485612"/>
          <a:ext cx="5762625" cy="4718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762038" imgH="4717429" progId="Word.Document.12">
                  <p:embed/>
                </p:oleObj>
              </mc:Choice>
              <mc:Fallback>
                <p:oleObj name="Document" r:id="rId2" imgW="5762038" imgH="4717429" progId="Word.Document.12">
                  <p:embed/>
                  <p:pic>
                    <p:nvPicPr>
                      <p:cNvPr id="5" name="Objet 4">
                        <a:extLst>
                          <a:ext uri="{FF2B5EF4-FFF2-40B4-BE49-F238E27FC236}">
                            <a16:creationId xmlns:a16="http://schemas.microsoft.com/office/drawing/2014/main" id="{2AAAD02A-1E9D-2639-BBC1-EC3EEA0D6FC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423000" y="1485612"/>
                        <a:ext cx="5762625" cy="47180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E5A3BD5-6561-7800-43E3-48AB388557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73898E76-8FDE-C2D6-1F39-893DA798E620}"/>
              </a:ext>
            </a:extLst>
          </p:cNvPr>
          <p:cNvSpPr txBox="1"/>
          <p:nvPr/>
        </p:nvSpPr>
        <p:spPr>
          <a:xfrm>
            <a:off x="2734492" y="1642367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6816267D-6AB9-5641-8C79-DB57C9EF8AE0}"/>
              </a:ext>
            </a:extLst>
          </p:cNvPr>
          <p:cNvSpPr txBox="1"/>
          <p:nvPr/>
        </p:nvSpPr>
        <p:spPr>
          <a:xfrm>
            <a:off x="3771086" y="1642367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EC831533-59AE-46B0-D5DD-FEC610A2C690}"/>
              </a:ext>
            </a:extLst>
          </p:cNvPr>
          <p:cNvSpPr txBox="1"/>
          <p:nvPr/>
        </p:nvSpPr>
        <p:spPr>
          <a:xfrm>
            <a:off x="5918729" y="1650609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EA10089C-64FE-4D9B-1E2B-4B96D18F81B0}"/>
              </a:ext>
            </a:extLst>
          </p:cNvPr>
          <p:cNvSpPr txBox="1"/>
          <p:nvPr/>
        </p:nvSpPr>
        <p:spPr>
          <a:xfrm>
            <a:off x="2752183" y="2778837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D645C7AE-B690-0B93-410A-056663DC163A}"/>
              </a:ext>
            </a:extLst>
          </p:cNvPr>
          <p:cNvSpPr txBox="1"/>
          <p:nvPr/>
        </p:nvSpPr>
        <p:spPr>
          <a:xfrm>
            <a:off x="2726765" y="4925499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2A6C9466-5888-ADD4-08A6-F5CE6361FB05}"/>
              </a:ext>
            </a:extLst>
          </p:cNvPr>
          <p:cNvSpPr txBox="1"/>
          <p:nvPr/>
        </p:nvSpPr>
        <p:spPr>
          <a:xfrm>
            <a:off x="4912426" y="3844637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D42870BD-56A3-37E6-922B-3850C7A0DDB6}"/>
              </a:ext>
            </a:extLst>
          </p:cNvPr>
          <p:cNvSpPr txBox="1"/>
          <p:nvPr/>
        </p:nvSpPr>
        <p:spPr>
          <a:xfrm>
            <a:off x="4912425" y="4925498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D0857C31-A8FE-36EE-726D-1BD5E729F045}"/>
              </a:ext>
            </a:extLst>
          </p:cNvPr>
          <p:cNvSpPr txBox="1"/>
          <p:nvPr/>
        </p:nvSpPr>
        <p:spPr>
          <a:xfrm>
            <a:off x="5918730" y="4925497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A47C7B9-B81A-7988-2B38-6855F46B2EDC}"/>
              </a:ext>
            </a:extLst>
          </p:cNvPr>
          <p:cNvSpPr txBox="1"/>
          <p:nvPr/>
        </p:nvSpPr>
        <p:spPr>
          <a:xfrm>
            <a:off x="4728754" y="1650609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0EE02F3-090A-42BA-6F42-74EA75BEF71E}"/>
              </a:ext>
            </a:extLst>
          </p:cNvPr>
          <p:cNvSpPr txBox="1"/>
          <p:nvPr/>
        </p:nvSpPr>
        <p:spPr>
          <a:xfrm>
            <a:off x="2573383" y="3857641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40FCB31-3A82-C61C-7967-1D6579312A1B}"/>
              </a:ext>
            </a:extLst>
          </p:cNvPr>
          <p:cNvSpPr txBox="1"/>
          <p:nvPr/>
        </p:nvSpPr>
        <p:spPr>
          <a:xfrm>
            <a:off x="4728754" y="2731470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EC63690-2955-5F85-CC3A-46B8D015F09F}"/>
              </a:ext>
            </a:extLst>
          </p:cNvPr>
          <p:cNvSpPr txBox="1"/>
          <p:nvPr/>
        </p:nvSpPr>
        <p:spPr>
          <a:xfrm>
            <a:off x="3573621" y="4925496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7E1B1047-C141-87F6-47F0-225E13C518BC}"/>
              </a:ext>
            </a:extLst>
          </p:cNvPr>
          <p:cNvSpPr txBox="1"/>
          <p:nvPr/>
        </p:nvSpPr>
        <p:spPr>
          <a:xfrm>
            <a:off x="3631476" y="2778837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18CB9C2-98F6-452C-3ED9-785754254BDF}"/>
              </a:ext>
            </a:extLst>
          </p:cNvPr>
          <p:cNvSpPr txBox="1"/>
          <p:nvPr/>
        </p:nvSpPr>
        <p:spPr>
          <a:xfrm>
            <a:off x="3631476" y="3874589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23CC72B-0DF1-35E2-EB99-BC6BF0EAA003}"/>
              </a:ext>
            </a:extLst>
          </p:cNvPr>
          <p:cNvSpPr txBox="1"/>
          <p:nvPr/>
        </p:nvSpPr>
        <p:spPr>
          <a:xfrm>
            <a:off x="5793146" y="2731469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CE715FB-C2BE-ECE4-D538-64A82B403F0A}"/>
              </a:ext>
            </a:extLst>
          </p:cNvPr>
          <p:cNvSpPr txBox="1"/>
          <p:nvPr/>
        </p:nvSpPr>
        <p:spPr>
          <a:xfrm>
            <a:off x="5801490" y="3857641"/>
            <a:ext cx="78377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0FE42C6-34BB-21E2-4A57-3F10CF21F5F6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</p:spTree>
    <p:extLst>
      <p:ext uri="{BB962C8B-B14F-4D97-AF65-F5344CB8AC3E}">
        <p14:creationId xmlns:p14="http://schemas.microsoft.com/office/powerpoint/2010/main" val="1363511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864F24-F795-4BA5-FC7D-E475C89C7D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C0DCC2-5611-E26A-8CE8-80668619C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235932"/>
            <a:ext cx="7886700" cy="652846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fr-FR" sz="3600" dirty="0"/>
              <a:t>Fiche sudoku : </a:t>
            </a:r>
            <a:endParaRPr lang="fr-FR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E5A3BD5-6561-7800-43E3-48AB388557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14" name="Tableau 13">
            <a:extLst>
              <a:ext uri="{FF2B5EF4-FFF2-40B4-BE49-F238E27FC236}">
                <a16:creationId xmlns:a16="http://schemas.microsoft.com/office/drawing/2014/main" id="{A654303F-230F-323E-B4A0-EBCA3B8C3114}"/>
              </a:ext>
            </a:extLst>
          </p:cNvPr>
          <p:cNvGraphicFramePr>
            <a:graphicFrameLocks noGrp="1"/>
          </p:cNvGraphicFramePr>
          <p:nvPr/>
        </p:nvGraphicFramePr>
        <p:xfrm>
          <a:off x="1720459" y="1149753"/>
          <a:ext cx="4897512" cy="48975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6252">
                  <a:extLst>
                    <a:ext uri="{9D8B030D-6E8A-4147-A177-3AD203B41FA5}">
                      <a16:colId xmlns:a16="http://schemas.microsoft.com/office/drawing/2014/main" val="1296683035"/>
                    </a:ext>
                  </a:extLst>
                </a:gridCol>
                <a:gridCol w="816252">
                  <a:extLst>
                    <a:ext uri="{9D8B030D-6E8A-4147-A177-3AD203B41FA5}">
                      <a16:colId xmlns:a16="http://schemas.microsoft.com/office/drawing/2014/main" val="319905541"/>
                    </a:ext>
                  </a:extLst>
                </a:gridCol>
                <a:gridCol w="816252">
                  <a:extLst>
                    <a:ext uri="{9D8B030D-6E8A-4147-A177-3AD203B41FA5}">
                      <a16:colId xmlns:a16="http://schemas.microsoft.com/office/drawing/2014/main" val="2506067972"/>
                    </a:ext>
                  </a:extLst>
                </a:gridCol>
                <a:gridCol w="816252">
                  <a:extLst>
                    <a:ext uri="{9D8B030D-6E8A-4147-A177-3AD203B41FA5}">
                      <a16:colId xmlns:a16="http://schemas.microsoft.com/office/drawing/2014/main" val="702304619"/>
                    </a:ext>
                  </a:extLst>
                </a:gridCol>
                <a:gridCol w="816252">
                  <a:extLst>
                    <a:ext uri="{9D8B030D-6E8A-4147-A177-3AD203B41FA5}">
                      <a16:colId xmlns:a16="http://schemas.microsoft.com/office/drawing/2014/main" val="1988940581"/>
                    </a:ext>
                  </a:extLst>
                </a:gridCol>
                <a:gridCol w="816252">
                  <a:extLst>
                    <a:ext uri="{9D8B030D-6E8A-4147-A177-3AD203B41FA5}">
                      <a16:colId xmlns:a16="http://schemas.microsoft.com/office/drawing/2014/main" val="731829925"/>
                    </a:ext>
                  </a:extLst>
                </a:gridCol>
              </a:tblGrid>
              <a:tr h="8162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5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1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6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2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3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8573948"/>
                  </a:ext>
                </a:extLst>
              </a:tr>
              <a:tr h="8162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3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4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5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6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8290735"/>
                  </a:ext>
                </a:extLst>
              </a:tr>
              <a:tr h="8162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4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1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5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149932"/>
                  </a:ext>
                </a:extLst>
              </a:tr>
              <a:tr h="8162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1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5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3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2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6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4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6285965"/>
                  </a:ext>
                </a:extLst>
              </a:tr>
              <a:tr h="8162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3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1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2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282689"/>
                  </a:ext>
                </a:extLst>
              </a:tr>
              <a:tr h="8162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2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.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fr-FR" sz="2400" b="1" kern="100" dirty="0">
                          <a:solidFill>
                            <a:schemeClr val="accent1"/>
                          </a:solidFill>
                          <a:effectLst/>
                        </a:rPr>
                        <a:t>1</a:t>
                      </a:r>
                      <a:endParaRPr lang="fr-FR" sz="1400" b="1" kern="100" dirty="0">
                        <a:solidFill>
                          <a:schemeClr val="accent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2081" marR="820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8455337"/>
                  </a:ext>
                </a:extLst>
              </a:tr>
            </a:tbl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2A47C7B9-B81A-7988-2B38-6855F46B2EDC}"/>
              </a:ext>
            </a:extLst>
          </p:cNvPr>
          <p:cNvSpPr txBox="1"/>
          <p:nvPr/>
        </p:nvSpPr>
        <p:spPr>
          <a:xfrm>
            <a:off x="1720459" y="2042502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B009499-2E9E-7067-CB2C-EB8789B01684}"/>
              </a:ext>
            </a:extLst>
          </p:cNvPr>
          <p:cNvSpPr txBox="1"/>
          <p:nvPr/>
        </p:nvSpPr>
        <p:spPr>
          <a:xfrm>
            <a:off x="1720459" y="5289127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9FC76A2-6C48-1E7B-04D1-8A438F46E94A}"/>
              </a:ext>
            </a:extLst>
          </p:cNvPr>
          <p:cNvSpPr txBox="1"/>
          <p:nvPr/>
        </p:nvSpPr>
        <p:spPr>
          <a:xfrm>
            <a:off x="4997420" y="2844225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33378FEC-A474-98B7-26A3-ABE5400F0A7B}"/>
              </a:ext>
            </a:extLst>
          </p:cNvPr>
          <p:cNvSpPr txBox="1"/>
          <p:nvPr/>
        </p:nvSpPr>
        <p:spPr>
          <a:xfrm>
            <a:off x="4180114" y="1245830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59E49EDB-263A-C122-1DF7-6F733CFA6F39}"/>
              </a:ext>
            </a:extLst>
          </p:cNvPr>
          <p:cNvSpPr txBox="1"/>
          <p:nvPr/>
        </p:nvSpPr>
        <p:spPr>
          <a:xfrm>
            <a:off x="4997420" y="2051564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B58B105-2C5D-D180-1E8F-F3ABA43F528C}"/>
              </a:ext>
            </a:extLst>
          </p:cNvPr>
          <p:cNvSpPr txBox="1"/>
          <p:nvPr/>
        </p:nvSpPr>
        <p:spPr>
          <a:xfrm>
            <a:off x="2575168" y="2924798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5844351-3E26-DD66-75B9-EE8B54B7B7A7}"/>
              </a:ext>
            </a:extLst>
          </p:cNvPr>
          <p:cNvSpPr txBox="1"/>
          <p:nvPr/>
        </p:nvSpPr>
        <p:spPr>
          <a:xfrm>
            <a:off x="3385444" y="2941450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96FE6C7E-900E-3A74-2117-F3FEFB88EBEF}"/>
              </a:ext>
            </a:extLst>
          </p:cNvPr>
          <p:cNvSpPr txBox="1"/>
          <p:nvPr/>
        </p:nvSpPr>
        <p:spPr>
          <a:xfrm>
            <a:off x="2520843" y="4549956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BE042E17-BA65-D6E6-412A-00C3DC506EB1}"/>
              </a:ext>
            </a:extLst>
          </p:cNvPr>
          <p:cNvSpPr txBox="1"/>
          <p:nvPr/>
        </p:nvSpPr>
        <p:spPr>
          <a:xfrm>
            <a:off x="3358939" y="5317922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0F49DA1-89F0-4F1B-4020-402E98F34DD9}"/>
              </a:ext>
            </a:extLst>
          </p:cNvPr>
          <p:cNvSpPr txBox="1"/>
          <p:nvPr/>
        </p:nvSpPr>
        <p:spPr>
          <a:xfrm>
            <a:off x="4213649" y="4495251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80A7A09-BAB0-1521-1D9B-0173CDF102E8}"/>
              </a:ext>
            </a:extLst>
          </p:cNvPr>
          <p:cNvSpPr txBox="1"/>
          <p:nvPr/>
        </p:nvSpPr>
        <p:spPr>
          <a:xfrm>
            <a:off x="4213648" y="5341001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997CAC4C-598D-7B85-292C-4466EA070F4A}"/>
              </a:ext>
            </a:extLst>
          </p:cNvPr>
          <p:cNvSpPr txBox="1"/>
          <p:nvPr/>
        </p:nvSpPr>
        <p:spPr>
          <a:xfrm>
            <a:off x="4997419" y="4549955"/>
            <a:ext cx="7837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572780D2-3DB3-6387-7B39-34DA231BB1F3}"/>
              </a:ext>
            </a:extLst>
          </p:cNvPr>
          <p:cNvSpPr txBox="1"/>
          <p:nvPr/>
        </p:nvSpPr>
        <p:spPr>
          <a:xfrm>
            <a:off x="4997419" y="5322334"/>
            <a:ext cx="6895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E4FC0D3-5341-2319-08EE-6F18C783F977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3995149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32" grpId="0"/>
      <p:bldP spid="33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</TotalTime>
  <Words>87</Words>
  <Application>Microsoft Office PowerPoint</Application>
  <PresentationFormat>Affichage à l'écran (4:3)</PresentationFormat>
  <Paragraphs>75</Paragraphs>
  <Slides>4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Thème Office</vt:lpstr>
      <vt:lpstr>Document</vt:lpstr>
      <vt:lpstr>Présentation PowerPoint</vt:lpstr>
      <vt:lpstr>Le sudoku : </vt:lpstr>
      <vt:lpstr>Fiche sudoku : </vt:lpstr>
      <vt:lpstr>Fiche sudoku 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40</cp:revision>
  <dcterms:created xsi:type="dcterms:W3CDTF">2023-02-07T14:55:57Z</dcterms:created>
  <dcterms:modified xsi:type="dcterms:W3CDTF">2025-10-24T16:27:33Z</dcterms:modified>
</cp:coreProperties>
</file>